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7775575" cy="5543550"/>
  <p:notesSz cx="4870450" cy="7099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6819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>
        <p:scale>
          <a:sx n="75" d="100"/>
          <a:sy n="75" d="100"/>
        </p:scale>
        <p:origin x="84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907243"/>
            <a:ext cx="6609239" cy="1929977"/>
          </a:xfrm>
        </p:spPr>
        <p:txBody>
          <a:bodyPr anchor="b"/>
          <a:lstStyle>
            <a:lvl1pPr algn="ctr">
              <a:defRPr sz="485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2911647"/>
            <a:ext cx="5831681" cy="1338408"/>
          </a:xfrm>
        </p:spPr>
        <p:txBody>
          <a:bodyPr/>
          <a:lstStyle>
            <a:lvl1pPr marL="0" indent="0" algn="ctr">
              <a:buNone/>
              <a:defRPr sz="1940"/>
            </a:lvl1pPr>
            <a:lvl2pPr marL="369555" indent="0" algn="ctr">
              <a:buNone/>
              <a:defRPr sz="1617"/>
            </a:lvl2pPr>
            <a:lvl3pPr marL="739110" indent="0" algn="ctr">
              <a:buNone/>
              <a:defRPr sz="1455"/>
            </a:lvl3pPr>
            <a:lvl4pPr marL="1108664" indent="0" algn="ctr">
              <a:buNone/>
              <a:defRPr sz="1293"/>
            </a:lvl4pPr>
            <a:lvl5pPr marL="1478219" indent="0" algn="ctr">
              <a:buNone/>
              <a:defRPr sz="1293"/>
            </a:lvl5pPr>
            <a:lvl6pPr marL="1847774" indent="0" algn="ctr">
              <a:buNone/>
              <a:defRPr sz="1293"/>
            </a:lvl6pPr>
            <a:lvl7pPr marL="2217329" indent="0" algn="ctr">
              <a:buNone/>
              <a:defRPr sz="1293"/>
            </a:lvl7pPr>
            <a:lvl8pPr marL="2586883" indent="0" algn="ctr">
              <a:buNone/>
              <a:defRPr sz="1293"/>
            </a:lvl8pPr>
            <a:lvl9pPr marL="2956438" indent="0" algn="ctr">
              <a:buNone/>
              <a:defRPr sz="129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30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7884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295143"/>
            <a:ext cx="1676608" cy="469790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295143"/>
            <a:ext cx="4932630" cy="4697902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815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623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382040"/>
            <a:ext cx="6706433" cy="2305962"/>
          </a:xfrm>
        </p:spPr>
        <p:txBody>
          <a:bodyPr anchor="b"/>
          <a:lstStyle>
            <a:lvl1pPr>
              <a:defRPr sz="485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3709817"/>
            <a:ext cx="6706433" cy="1212651"/>
          </a:xfrm>
        </p:spPr>
        <p:txBody>
          <a:bodyPr/>
          <a:lstStyle>
            <a:lvl1pPr marL="0" indent="0">
              <a:buNone/>
              <a:defRPr sz="1940">
                <a:solidFill>
                  <a:schemeClr val="tx1"/>
                </a:solidFill>
              </a:defRPr>
            </a:lvl1pPr>
            <a:lvl2pPr marL="369555" indent="0">
              <a:buNone/>
              <a:defRPr sz="1617">
                <a:solidFill>
                  <a:schemeClr val="tx1">
                    <a:tint val="75000"/>
                  </a:schemeClr>
                </a:solidFill>
              </a:defRPr>
            </a:lvl2pPr>
            <a:lvl3pPr marL="739110" indent="0">
              <a:buNone/>
              <a:defRPr sz="1455">
                <a:solidFill>
                  <a:schemeClr val="tx1">
                    <a:tint val="75000"/>
                  </a:schemeClr>
                </a:solidFill>
              </a:defRPr>
            </a:lvl3pPr>
            <a:lvl4pPr marL="1108664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4pPr>
            <a:lvl5pPr marL="1478219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5pPr>
            <a:lvl6pPr marL="1847774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6pPr>
            <a:lvl7pPr marL="2217329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7pPr>
            <a:lvl8pPr marL="2586883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8pPr>
            <a:lvl9pPr marL="2956438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64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1475713"/>
            <a:ext cx="3304619" cy="351733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1475713"/>
            <a:ext cx="3304619" cy="351733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287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295144"/>
            <a:ext cx="6706433" cy="107149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358940"/>
            <a:ext cx="3289432" cy="665996"/>
          </a:xfrm>
        </p:spPr>
        <p:txBody>
          <a:bodyPr anchor="b"/>
          <a:lstStyle>
            <a:lvl1pPr marL="0" indent="0">
              <a:buNone/>
              <a:defRPr sz="1940" b="1"/>
            </a:lvl1pPr>
            <a:lvl2pPr marL="369555" indent="0">
              <a:buNone/>
              <a:defRPr sz="1617" b="1"/>
            </a:lvl2pPr>
            <a:lvl3pPr marL="739110" indent="0">
              <a:buNone/>
              <a:defRPr sz="1455" b="1"/>
            </a:lvl3pPr>
            <a:lvl4pPr marL="1108664" indent="0">
              <a:buNone/>
              <a:defRPr sz="1293" b="1"/>
            </a:lvl4pPr>
            <a:lvl5pPr marL="1478219" indent="0">
              <a:buNone/>
              <a:defRPr sz="1293" b="1"/>
            </a:lvl5pPr>
            <a:lvl6pPr marL="1847774" indent="0">
              <a:buNone/>
              <a:defRPr sz="1293" b="1"/>
            </a:lvl6pPr>
            <a:lvl7pPr marL="2217329" indent="0">
              <a:buNone/>
              <a:defRPr sz="1293" b="1"/>
            </a:lvl7pPr>
            <a:lvl8pPr marL="2586883" indent="0">
              <a:buNone/>
              <a:defRPr sz="1293" b="1"/>
            </a:lvl8pPr>
            <a:lvl9pPr marL="2956438" indent="0">
              <a:buNone/>
              <a:defRPr sz="129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024936"/>
            <a:ext cx="3289432" cy="2978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358940"/>
            <a:ext cx="3305632" cy="665996"/>
          </a:xfrm>
        </p:spPr>
        <p:txBody>
          <a:bodyPr anchor="b"/>
          <a:lstStyle>
            <a:lvl1pPr marL="0" indent="0">
              <a:buNone/>
              <a:defRPr sz="1940" b="1"/>
            </a:lvl1pPr>
            <a:lvl2pPr marL="369555" indent="0">
              <a:buNone/>
              <a:defRPr sz="1617" b="1"/>
            </a:lvl2pPr>
            <a:lvl3pPr marL="739110" indent="0">
              <a:buNone/>
              <a:defRPr sz="1455" b="1"/>
            </a:lvl3pPr>
            <a:lvl4pPr marL="1108664" indent="0">
              <a:buNone/>
              <a:defRPr sz="1293" b="1"/>
            </a:lvl4pPr>
            <a:lvl5pPr marL="1478219" indent="0">
              <a:buNone/>
              <a:defRPr sz="1293" b="1"/>
            </a:lvl5pPr>
            <a:lvl6pPr marL="1847774" indent="0">
              <a:buNone/>
              <a:defRPr sz="1293" b="1"/>
            </a:lvl6pPr>
            <a:lvl7pPr marL="2217329" indent="0">
              <a:buNone/>
              <a:defRPr sz="1293" b="1"/>
            </a:lvl7pPr>
            <a:lvl8pPr marL="2586883" indent="0">
              <a:buNone/>
              <a:defRPr sz="1293" b="1"/>
            </a:lvl8pPr>
            <a:lvl9pPr marL="2956438" indent="0">
              <a:buNone/>
              <a:defRPr sz="129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024936"/>
            <a:ext cx="3305632" cy="2978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3076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65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232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369570"/>
            <a:ext cx="2507825" cy="1293495"/>
          </a:xfrm>
        </p:spPr>
        <p:txBody>
          <a:bodyPr anchor="b"/>
          <a:lstStyle>
            <a:lvl1pPr>
              <a:defRPr sz="2587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798170"/>
            <a:ext cx="3936385" cy="3939514"/>
          </a:xfrm>
        </p:spPr>
        <p:txBody>
          <a:bodyPr/>
          <a:lstStyle>
            <a:lvl1pPr>
              <a:defRPr sz="2587"/>
            </a:lvl1pPr>
            <a:lvl2pPr>
              <a:defRPr sz="2263"/>
            </a:lvl2pPr>
            <a:lvl3pPr>
              <a:defRPr sz="1940"/>
            </a:lvl3pPr>
            <a:lvl4pPr>
              <a:defRPr sz="1617"/>
            </a:lvl4pPr>
            <a:lvl5pPr>
              <a:defRPr sz="1617"/>
            </a:lvl5pPr>
            <a:lvl6pPr>
              <a:defRPr sz="1617"/>
            </a:lvl6pPr>
            <a:lvl7pPr>
              <a:defRPr sz="1617"/>
            </a:lvl7pPr>
            <a:lvl8pPr>
              <a:defRPr sz="1617"/>
            </a:lvl8pPr>
            <a:lvl9pPr>
              <a:defRPr sz="1617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1663065"/>
            <a:ext cx="2507825" cy="3081034"/>
          </a:xfrm>
        </p:spPr>
        <p:txBody>
          <a:bodyPr/>
          <a:lstStyle>
            <a:lvl1pPr marL="0" indent="0">
              <a:buNone/>
              <a:defRPr sz="1293"/>
            </a:lvl1pPr>
            <a:lvl2pPr marL="369555" indent="0">
              <a:buNone/>
              <a:defRPr sz="1132"/>
            </a:lvl2pPr>
            <a:lvl3pPr marL="739110" indent="0">
              <a:buNone/>
              <a:defRPr sz="970"/>
            </a:lvl3pPr>
            <a:lvl4pPr marL="1108664" indent="0">
              <a:buNone/>
              <a:defRPr sz="808"/>
            </a:lvl4pPr>
            <a:lvl5pPr marL="1478219" indent="0">
              <a:buNone/>
              <a:defRPr sz="808"/>
            </a:lvl5pPr>
            <a:lvl6pPr marL="1847774" indent="0">
              <a:buNone/>
              <a:defRPr sz="808"/>
            </a:lvl6pPr>
            <a:lvl7pPr marL="2217329" indent="0">
              <a:buNone/>
              <a:defRPr sz="808"/>
            </a:lvl7pPr>
            <a:lvl8pPr marL="2586883" indent="0">
              <a:buNone/>
              <a:defRPr sz="808"/>
            </a:lvl8pPr>
            <a:lvl9pPr marL="2956438" indent="0">
              <a:buNone/>
              <a:defRPr sz="80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425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369570"/>
            <a:ext cx="2507825" cy="1293495"/>
          </a:xfrm>
        </p:spPr>
        <p:txBody>
          <a:bodyPr anchor="b"/>
          <a:lstStyle>
            <a:lvl1pPr>
              <a:defRPr sz="2587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798170"/>
            <a:ext cx="3936385" cy="3939514"/>
          </a:xfrm>
        </p:spPr>
        <p:txBody>
          <a:bodyPr anchor="t"/>
          <a:lstStyle>
            <a:lvl1pPr marL="0" indent="0">
              <a:buNone/>
              <a:defRPr sz="2587"/>
            </a:lvl1pPr>
            <a:lvl2pPr marL="369555" indent="0">
              <a:buNone/>
              <a:defRPr sz="2263"/>
            </a:lvl2pPr>
            <a:lvl3pPr marL="739110" indent="0">
              <a:buNone/>
              <a:defRPr sz="1940"/>
            </a:lvl3pPr>
            <a:lvl4pPr marL="1108664" indent="0">
              <a:buNone/>
              <a:defRPr sz="1617"/>
            </a:lvl4pPr>
            <a:lvl5pPr marL="1478219" indent="0">
              <a:buNone/>
              <a:defRPr sz="1617"/>
            </a:lvl5pPr>
            <a:lvl6pPr marL="1847774" indent="0">
              <a:buNone/>
              <a:defRPr sz="1617"/>
            </a:lvl6pPr>
            <a:lvl7pPr marL="2217329" indent="0">
              <a:buNone/>
              <a:defRPr sz="1617"/>
            </a:lvl7pPr>
            <a:lvl8pPr marL="2586883" indent="0">
              <a:buNone/>
              <a:defRPr sz="1617"/>
            </a:lvl8pPr>
            <a:lvl9pPr marL="2956438" indent="0">
              <a:buNone/>
              <a:defRPr sz="1617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1663065"/>
            <a:ext cx="2507825" cy="3081034"/>
          </a:xfrm>
        </p:spPr>
        <p:txBody>
          <a:bodyPr/>
          <a:lstStyle>
            <a:lvl1pPr marL="0" indent="0">
              <a:buNone/>
              <a:defRPr sz="1293"/>
            </a:lvl1pPr>
            <a:lvl2pPr marL="369555" indent="0">
              <a:buNone/>
              <a:defRPr sz="1132"/>
            </a:lvl2pPr>
            <a:lvl3pPr marL="739110" indent="0">
              <a:buNone/>
              <a:defRPr sz="970"/>
            </a:lvl3pPr>
            <a:lvl4pPr marL="1108664" indent="0">
              <a:buNone/>
              <a:defRPr sz="808"/>
            </a:lvl4pPr>
            <a:lvl5pPr marL="1478219" indent="0">
              <a:buNone/>
              <a:defRPr sz="808"/>
            </a:lvl5pPr>
            <a:lvl6pPr marL="1847774" indent="0">
              <a:buNone/>
              <a:defRPr sz="808"/>
            </a:lvl6pPr>
            <a:lvl7pPr marL="2217329" indent="0">
              <a:buNone/>
              <a:defRPr sz="808"/>
            </a:lvl7pPr>
            <a:lvl8pPr marL="2586883" indent="0">
              <a:buNone/>
              <a:defRPr sz="808"/>
            </a:lvl8pPr>
            <a:lvl9pPr marL="2956438" indent="0">
              <a:buNone/>
              <a:defRPr sz="80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512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295144"/>
            <a:ext cx="6706433" cy="107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1475713"/>
            <a:ext cx="6706433" cy="3517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5138051"/>
            <a:ext cx="1749504" cy="2951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1F66E-03BB-4691-9430-68DAAB1B2E9E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5138051"/>
            <a:ext cx="2624257" cy="2951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5138051"/>
            <a:ext cx="1749504" cy="2951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E581B-ACC9-42D6-9C9F-2081FABA71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006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39110" rtl="0" eaLnBrk="1" latinLnBrk="0" hangingPunct="1">
        <a:lnSpc>
          <a:spcPct val="90000"/>
        </a:lnSpc>
        <a:spcBef>
          <a:spcPct val="0"/>
        </a:spcBef>
        <a:buNone/>
        <a:defRPr sz="35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4777" indent="-184777" algn="l" defTabSz="739110" rtl="0" eaLnBrk="1" latinLnBrk="0" hangingPunct="1">
        <a:lnSpc>
          <a:spcPct val="90000"/>
        </a:lnSpc>
        <a:spcBef>
          <a:spcPts val="808"/>
        </a:spcBef>
        <a:buFont typeface="Arial" panose="020B0604020202020204" pitchFamily="34" charset="0"/>
        <a:buChar char="•"/>
        <a:defRPr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54332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940" kern="1200">
          <a:solidFill>
            <a:schemeClr val="tx1"/>
          </a:solidFill>
          <a:latin typeface="+mn-lt"/>
          <a:ea typeface="+mn-ea"/>
          <a:cs typeface="+mn-cs"/>
        </a:defRPr>
      </a:lvl2pPr>
      <a:lvl3pPr marL="923887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617" kern="1200">
          <a:solidFill>
            <a:schemeClr val="tx1"/>
          </a:solidFill>
          <a:latin typeface="+mn-lt"/>
          <a:ea typeface="+mn-ea"/>
          <a:cs typeface="+mn-cs"/>
        </a:defRPr>
      </a:lvl3pPr>
      <a:lvl4pPr marL="1293442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66299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64895"/>
              </p:ext>
            </p:extLst>
          </p:nvPr>
        </p:nvGraphicFramePr>
        <p:xfrm>
          <a:off x="269308" y="264584"/>
          <a:ext cx="72905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803">
                  <a:extLst>
                    <a:ext uri="{9D8B030D-6E8A-4147-A177-3AD203B41FA5}">
                      <a16:colId xmlns:a16="http://schemas.microsoft.com/office/drawing/2014/main" val="4223885295"/>
                    </a:ext>
                  </a:extLst>
                </a:gridCol>
                <a:gridCol w="2906751">
                  <a:extLst>
                    <a:ext uri="{9D8B030D-6E8A-4147-A177-3AD203B41FA5}">
                      <a16:colId xmlns:a16="http://schemas.microsoft.com/office/drawing/2014/main" val="238777949"/>
                    </a:ext>
                  </a:extLst>
                </a:gridCol>
                <a:gridCol w="2297151">
                  <a:extLst>
                    <a:ext uri="{9D8B030D-6E8A-4147-A177-3AD203B41FA5}">
                      <a16:colId xmlns:a16="http://schemas.microsoft.com/office/drawing/2014/main" val="1819017499"/>
                    </a:ext>
                  </a:extLst>
                </a:gridCol>
                <a:gridCol w="468352">
                  <a:extLst>
                    <a:ext uri="{9D8B030D-6E8A-4147-A177-3AD203B41FA5}">
                      <a16:colId xmlns:a16="http://schemas.microsoft.com/office/drawing/2014/main" val="4253779029"/>
                    </a:ext>
                  </a:extLst>
                </a:gridCol>
                <a:gridCol w="795453">
                  <a:extLst>
                    <a:ext uri="{9D8B030D-6E8A-4147-A177-3AD203B41FA5}">
                      <a16:colId xmlns:a16="http://schemas.microsoft.com/office/drawing/2014/main" val="2834637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Verfasser: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_______________________________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Blatt: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</a:t>
                      </a:r>
                      <a:endParaRPr lang="de-DE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652254"/>
                  </a:ext>
                </a:extLst>
              </a:tr>
            </a:tbl>
          </a:graphicData>
        </a:graphic>
      </p:graphicFrame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86152"/>
              </p:ext>
            </p:extLst>
          </p:nvPr>
        </p:nvGraphicFramePr>
        <p:xfrm>
          <a:off x="269308" y="569387"/>
          <a:ext cx="7231038" cy="472651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93732">
                  <a:extLst>
                    <a:ext uri="{9D8B030D-6E8A-4147-A177-3AD203B41FA5}">
                      <a16:colId xmlns:a16="http://schemas.microsoft.com/office/drawing/2014/main" val="3593430052"/>
                    </a:ext>
                  </a:extLst>
                </a:gridCol>
                <a:gridCol w="5318760">
                  <a:extLst>
                    <a:ext uri="{9D8B030D-6E8A-4147-A177-3AD203B41FA5}">
                      <a16:colId xmlns:a16="http://schemas.microsoft.com/office/drawing/2014/main" val="1882359101"/>
                    </a:ext>
                  </a:extLst>
                </a:gridCol>
                <a:gridCol w="718546">
                  <a:extLst>
                    <a:ext uri="{9D8B030D-6E8A-4147-A177-3AD203B41FA5}">
                      <a16:colId xmlns:a16="http://schemas.microsoft.com/office/drawing/2014/main" val="1094310272"/>
                    </a:ext>
                  </a:extLst>
                </a:gridCol>
              </a:tblGrid>
              <a:tr h="304202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Datum/Zeit</a:t>
                      </a:r>
                      <a:endParaRPr lang="de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Ereignisse / Maßnahmen</a:t>
                      </a:r>
                      <a:endParaRPr lang="de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/>
                        <a:t>Verfasser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de-DE" sz="1000" dirty="0" smtClean="0"/>
                        <a:t>Kürzel</a:t>
                      </a:r>
                      <a:endParaRPr lang="de-DE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708691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913586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6725156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673162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317511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9914462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89126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264977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965652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2274653"/>
                  </a:ext>
                </a:extLst>
              </a:tr>
              <a:tr h="442231">
                <a:tc>
                  <a:txBody>
                    <a:bodyPr/>
                    <a:lstStyle/>
                    <a:p>
                      <a:endParaRPr lang="de-DE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095587"/>
                  </a:ext>
                </a:extLst>
              </a:tr>
            </a:tbl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 b="31013"/>
          <a:stretch/>
        </p:blipFill>
        <p:spPr>
          <a:xfrm>
            <a:off x="266927" y="5311768"/>
            <a:ext cx="245541" cy="90445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43650" y="5269188"/>
            <a:ext cx="4368504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Erstellt 2023 vom Verein zur digitalen Unterstützung von Einsatzdiensten e.V.    </a:t>
            </a:r>
            <a:r>
              <a:rPr lang="de-DE" sz="500" dirty="0">
                <a:latin typeface="Arial" panose="020B0604020202020204" pitchFamily="34" charset="0"/>
                <a:cs typeface="Arial" panose="020B0604020202020204" pitchFamily="34" charset="0"/>
              </a:rPr>
              <a:t>Feedback </a:t>
            </a:r>
            <a:r>
              <a:rPr lang="de-DE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erwünscht: </a:t>
            </a:r>
            <a:r>
              <a:rPr lang="de-DE" sz="500" dirty="0">
                <a:latin typeface="Arial" panose="020B0604020202020204" pitchFamily="34" charset="0"/>
                <a:cs typeface="Arial" panose="020B0604020202020204" pitchFamily="34" charset="0"/>
              </a:rPr>
              <a:t>www.hilfeapp.org </a:t>
            </a:r>
            <a:r>
              <a:rPr lang="de-DE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    Lizenz: CC BY-NC-SA 4.0</a:t>
            </a:r>
            <a:endParaRPr lang="de-DE" sz="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02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Robert Steinhauser</dc:creator>
  <cp:lastModifiedBy>Robert Steinhauser</cp:lastModifiedBy>
  <cp:revision>16</cp:revision>
  <cp:lastPrinted>2023-12-11T15:55:53Z</cp:lastPrinted>
  <dcterms:created xsi:type="dcterms:W3CDTF">2023-12-10T17:40:08Z</dcterms:created>
  <dcterms:modified xsi:type="dcterms:W3CDTF">2024-01-10T10:31:00Z</dcterms:modified>
</cp:coreProperties>
</file>